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4" r:id="rId3"/>
    <p:sldId id="312" r:id="rId4"/>
    <p:sldId id="310" r:id="rId5"/>
    <p:sldId id="314" r:id="rId6"/>
    <p:sldId id="369" r:id="rId7"/>
    <p:sldId id="370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61" r:id="rId36"/>
    <p:sldId id="380" r:id="rId37"/>
    <p:sldId id="381" r:id="rId38"/>
    <p:sldId id="382" r:id="rId39"/>
    <p:sldId id="383" r:id="rId40"/>
    <p:sldId id="362" r:id="rId41"/>
    <p:sldId id="363" r:id="rId42"/>
    <p:sldId id="364" r:id="rId43"/>
    <p:sldId id="367" r:id="rId44"/>
    <p:sldId id="365" r:id="rId45"/>
    <p:sldId id="366" r:id="rId46"/>
    <p:sldId id="372" r:id="rId47"/>
    <p:sldId id="371" r:id="rId48"/>
    <p:sldId id="257" r:id="rId49"/>
    <p:sldId id="258" r:id="rId50"/>
    <p:sldId id="260" r:id="rId51"/>
    <p:sldId id="259" r:id="rId52"/>
    <p:sldId id="262" r:id="rId53"/>
    <p:sldId id="261" r:id="rId54"/>
    <p:sldId id="390" r:id="rId55"/>
    <p:sldId id="384" r:id="rId56"/>
    <p:sldId id="387" r:id="rId57"/>
    <p:sldId id="388" r:id="rId58"/>
    <p:sldId id="389" r:id="rId59"/>
    <p:sldId id="391" r:id="rId60"/>
    <p:sldId id="300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24157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459233" y="608234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여기서부터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‘origin’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이란 방금 추가한 주소의 저장소를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나타내는것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711537"/>
            <a:ext cx="9512001" cy="211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관련있어서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그렇다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083085" y="2694287"/>
            <a:ext cx="1486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82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깃허브실습과제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과제개요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AF12D-366A-6BCE-8985-460837FA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1" y="2245438"/>
            <a:ext cx="7149503" cy="341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57" y="3994413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555900" y="2231619"/>
            <a:ext cx="7207808" cy="42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확인후 캡처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A245C-D36B-1686-59AE-E937C585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" y="2263000"/>
            <a:ext cx="5218552" cy="2453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2050558" y="4605879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98469" y="5569385"/>
            <a:ext cx="4483694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29749" y="5279342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737980" y="6452005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9CDF5-C249-C063-0176-D2DC8208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6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4668</TotalTime>
  <Words>2611</Words>
  <Application>Microsoft Office PowerPoint</Application>
  <PresentationFormat>와이드스크린</PresentationFormat>
  <Paragraphs>576</Paragraphs>
  <Slides>60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05. 깃허브실습과제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1171</cp:revision>
  <cp:lastPrinted>2023-03-19T09:16:20Z</cp:lastPrinted>
  <dcterms:created xsi:type="dcterms:W3CDTF">2023-03-19T07:32:14Z</dcterms:created>
  <dcterms:modified xsi:type="dcterms:W3CDTF">2023-04-24T06:42:28Z</dcterms:modified>
</cp:coreProperties>
</file>